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0" r:id="rId5"/>
    <p:sldId id="274" r:id="rId6"/>
    <p:sldId id="272" r:id="rId7"/>
    <p:sldId id="275" r:id="rId8"/>
    <p:sldId id="258" r:id="rId9"/>
    <p:sldId id="259" r:id="rId10"/>
    <p:sldId id="269" r:id="rId11"/>
    <p:sldId id="276" r:id="rId12"/>
    <p:sldId id="262" r:id="rId13"/>
    <p:sldId id="263" r:id="rId14"/>
    <p:sldId id="264" r:id="rId15"/>
    <p:sldId id="265" r:id="rId16"/>
    <p:sldId id="267" r:id="rId17"/>
    <p:sldId id="277" r:id="rId18"/>
    <p:sldId id="268" r:id="rId19"/>
    <p:sldId id="278" r:id="rId20"/>
    <p:sldId id="273" r:id="rId21"/>
    <p:sldId id="279" r:id="rId22"/>
    <p:sldId id="280" r:id="rId23"/>
    <p:sldId id="281" r:id="rId24"/>
    <p:sldId id="282" r:id="rId25"/>
    <p:sldId id="284" r:id="rId26"/>
    <p:sldId id="285" r:id="rId27"/>
    <p:sldId id="270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52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2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32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35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49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87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41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44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56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37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96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DD5CE-235A-4E28-A678-1B68EB0E5867}" type="datetimeFigureOut">
              <a:rPr lang="de-DE" smtClean="0"/>
              <a:t>29.03.2019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93455-7490-44E2-9BEC-3E77C82CC1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43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8000" dirty="0"/>
              <a:t>Beatboxing im Musikunterricht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Mit Emmanuel Krüss</a:t>
            </a:r>
          </a:p>
        </p:txBody>
      </p:sp>
    </p:spTree>
    <p:extLst>
      <p:ext uri="{BB962C8B-B14F-4D97-AF65-F5344CB8AC3E}">
        <p14:creationId xmlns:p14="http://schemas.microsoft.com/office/powerpoint/2010/main" val="474636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Beatbox-Extras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Zur Hilfe kann beim Beatbox auch die Stimme verwendet werden.</a:t>
            </a:r>
          </a:p>
          <a:p>
            <a:r>
              <a:rPr lang="de-DE" dirty="0"/>
              <a:t>Beatbox kann mit Gesang, </a:t>
            </a:r>
            <a:r>
              <a:rPr lang="de-DE" dirty="0" err="1"/>
              <a:t>Synth</a:t>
            </a:r>
            <a:r>
              <a:rPr lang="de-DE" dirty="0"/>
              <a:t> oder einem Bass performt werden</a:t>
            </a:r>
          </a:p>
          <a:p>
            <a:r>
              <a:rPr lang="de-DE" dirty="0"/>
              <a:t>Beispiel: Drop </a:t>
            </a:r>
            <a:r>
              <a:rPr lang="de-DE" dirty="0" err="1"/>
              <a:t>it</a:t>
            </a:r>
            <a:r>
              <a:rPr lang="de-DE" dirty="0"/>
              <a:t> like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hot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60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42445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Klassische Einstiegsübung für Beatbox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Böse Katze (</a:t>
            </a:r>
            <a:r>
              <a:rPr lang="de-DE" u="sng" dirty="0" err="1"/>
              <a:t>PÖ</a:t>
            </a:r>
            <a:r>
              <a:rPr lang="de-DE" dirty="0" err="1"/>
              <a:t>TZe</a:t>
            </a:r>
            <a:r>
              <a:rPr lang="de-DE" dirty="0"/>
              <a:t> </a:t>
            </a:r>
            <a:r>
              <a:rPr lang="de-DE" u="sng" dirty="0" err="1"/>
              <a:t>KA</a:t>
            </a:r>
            <a:r>
              <a:rPr lang="de-DE" dirty="0" err="1"/>
              <a:t>TZe</a:t>
            </a:r>
            <a:r>
              <a:rPr lang="de-DE" dirty="0"/>
              <a:t>)</a:t>
            </a:r>
          </a:p>
          <a:p>
            <a:r>
              <a:rPr lang="de-DE" dirty="0"/>
              <a:t>Der Konsonant „B“ wird als Kick verwendet</a:t>
            </a:r>
          </a:p>
          <a:p>
            <a:r>
              <a:rPr lang="de-DE" dirty="0"/>
              <a:t>Die Konsonanten „TZ“ werden als Hi-Hat verwendet</a:t>
            </a:r>
          </a:p>
          <a:p>
            <a:r>
              <a:rPr lang="de-DE" dirty="0"/>
              <a:t>Und der Konsonant „K“ wird als </a:t>
            </a:r>
            <a:r>
              <a:rPr lang="de-DE" dirty="0" err="1"/>
              <a:t>Snare</a:t>
            </a:r>
            <a:r>
              <a:rPr lang="de-DE" dirty="0"/>
              <a:t> verwendet</a:t>
            </a:r>
          </a:p>
        </p:txBody>
      </p:sp>
    </p:spTree>
    <p:extLst>
      <p:ext uri="{BB962C8B-B14F-4D97-AF65-F5344CB8AC3E}">
        <p14:creationId xmlns:p14="http://schemas.microsoft.com/office/powerpoint/2010/main" val="2151463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1.Übung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 K B K B K BB K B K B K B K BB K</a:t>
            </a:r>
          </a:p>
          <a:p>
            <a:r>
              <a:rPr lang="de-DE" dirty="0"/>
              <a:t>(Kick, </a:t>
            </a:r>
            <a:r>
              <a:rPr lang="de-DE" dirty="0" err="1"/>
              <a:t>Snare</a:t>
            </a:r>
            <a:r>
              <a:rPr lang="de-DE" dirty="0"/>
              <a:t>, Kick , </a:t>
            </a:r>
            <a:r>
              <a:rPr lang="de-DE" dirty="0" err="1"/>
              <a:t>Snare</a:t>
            </a:r>
            <a:r>
              <a:rPr lang="de-DE" dirty="0"/>
              <a:t>)</a:t>
            </a:r>
          </a:p>
          <a:p>
            <a:r>
              <a:rPr lang="de-DE" dirty="0"/>
              <a:t>Grundbeat</a:t>
            </a:r>
          </a:p>
          <a:p>
            <a:r>
              <a:rPr lang="de-DE" dirty="0" err="1"/>
              <a:t>Reggaetonbeat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628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2.Übung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 T K T B T K T B T K T B T K T</a:t>
            </a:r>
          </a:p>
          <a:p>
            <a:r>
              <a:rPr lang="de-DE" dirty="0"/>
              <a:t>Kick </a:t>
            </a:r>
            <a:r>
              <a:rPr lang="de-DE" dirty="0" err="1"/>
              <a:t>HiHat</a:t>
            </a:r>
            <a:r>
              <a:rPr lang="de-DE" dirty="0"/>
              <a:t> </a:t>
            </a:r>
            <a:r>
              <a:rPr lang="de-DE" dirty="0" err="1"/>
              <a:t>Snare</a:t>
            </a:r>
            <a:r>
              <a:rPr lang="de-DE" dirty="0"/>
              <a:t> </a:t>
            </a:r>
            <a:r>
              <a:rPr lang="de-DE" dirty="0" err="1"/>
              <a:t>HiHat</a:t>
            </a:r>
            <a:r>
              <a:rPr lang="de-DE" dirty="0"/>
              <a:t> Kick </a:t>
            </a:r>
            <a:r>
              <a:rPr lang="de-DE" dirty="0" err="1"/>
              <a:t>HiHat</a:t>
            </a:r>
            <a:r>
              <a:rPr lang="de-DE" dirty="0"/>
              <a:t> </a:t>
            </a:r>
            <a:r>
              <a:rPr lang="de-DE" dirty="0" err="1"/>
              <a:t>Snare</a:t>
            </a:r>
            <a:r>
              <a:rPr lang="de-DE" dirty="0"/>
              <a:t> </a:t>
            </a:r>
            <a:r>
              <a:rPr lang="de-DE" dirty="0" err="1"/>
              <a:t>HiHat</a:t>
            </a:r>
            <a:endParaRPr lang="de-DE" dirty="0"/>
          </a:p>
          <a:p>
            <a:r>
              <a:rPr lang="de-DE" dirty="0"/>
              <a:t>Beispiel: Michael Jackson – Billie Jean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534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Übung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 T </a:t>
            </a:r>
            <a:r>
              <a:rPr lang="de-DE" dirty="0" err="1"/>
              <a:t>T</a:t>
            </a:r>
            <a:r>
              <a:rPr lang="de-DE" dirty="0"/>
              <a:t> </a:t>
            </a:r>
            <a:r>
              <a:rPr lang="de-DE" dirty="0" err="1"/>
              <a:t>T</a:t>
            </a:r>
            <a:r>
              <a:rPr lang="de-DE" dirty="0"/>
              <a:t> K T </a:t>
            </a:r>
            <a:r>
              <a:rPr lang="de-DE" dirty="0" err="1"/>
              <a:t>T</a:t>
            </a:r>
            <a:r>
              <a:rPr lang="de-DE" dirty="0"/>
              <a:t> B T B </a:t>
            </a:r>
            <a:r>
              <a:rPr lang="de-DE" dirty="0" err="1"/>
              <a:t>B</a:t>
            </a:r>
            <a:r>
              <a:rPr lang="de-DE" dirty="0"/>
              <a:t> T K T TZ) </a:t>
            </a:r>
          </a:p>
          <a:p>
            <a:r>
              <a:rPr lang="de-DE" dirty="0"/>
              <a:t>(Kick, Hi-Hat, Hi-Hat, Hi-Hat, </a:t>
            </a:r>
            <a:r>
              <a:rPr lang="de-DE" dirty="0" err="1"/>
              <a:t>Snare</a:t>
            </a:r>
            <a:r>
              <a:rPr lang="de-DE" dirty="0"/>
              <a:t>, Hi-Hat, Hi-Hat, Kick, Hi-Hat, Kick, Kick, Hi-Hat, </a:t>
            </a:r>
            <a:r>
              <a:rPr lang="de-DE" dirty="0" err="1"/>
              <a:t>Snare</a:t>
            </a:r>
            <a:r>
              <a:rPr lang="de-DE" dirty="0"/>
              <a:t>, Hi-Hat, Open-Hat)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340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Rhythmuszirkel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Einer macht zwei Takte lang Beatbox und sucht anschließend jemanden aus, der ihm nachmacht.</a:t>
            </a:r>
          </a:p>
          <a:p>
            <a:r>
              <a:rPr lang="de-DE" dirty="0"/>
              <a:t>Danach darf die Person selbst einen Beat vormachen und die nächste Person aussuchen, die ihm nachmacht.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001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37003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JETZT SEID IHR DRAN!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Ihr bekommt 5 Minuten Zeit die Beatbox-Basics zu üben</a:t>
            </a:r>
          </a:p>
          <a:p>
            <a:r>
              <a:rPr lang="de-DE" dirty="0"/>
              <a:t>Und dann wird </a:t>
            </a:r>
            <a:r>
              <a:rPr lang="de-DE" dirty="0" err="1"/>
              <a:t>gebeatboxt</a:t>
            </a:r>
            <a:r>
              <a:rPr lang="de-DE" dirty="0"/>
              <a:t>!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243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9422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20269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BD0F1-C4F2-4C6B-BE08-3176D91C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Beatboxing im Musikunterricht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432D06-DB39-4205-8E1F-7B474AD4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Beatboxing ist in vielen Bereichen des Musikunterrichts anwendbar</a:t>
            </a:r>
          </a:p>
          <a:p>
            <a:r>
              <a:rPr lang="de-DE" dirty="0"/>
              <a:t>Kann selbst Unterrichtsgegenstand sein</a:t>
            </a:r>
          </a:p>
          <a:p>
            <a:r>
              <a:rPr lang="de-DE" dirty="0"/>
              <a:t>Beatboxing als Liedbegleitung</a:t>
            </a:r>
          </a:p>
          <a:p>
            <a:r>
              <a:rPr lang="de-DE" dirty="0"/>
              <a:t>Beatboxing zum dirigieren</a:t>
            </a:r>
          </a:p>
          <a:p>
            <a:r>
              <a:rPr lang="de-DE" dirty="0"/>
              <a:t>Beatboxing als Metronom</a:t>
            </a:r>
          </a:p>
          <a:p>
            <a:r>
              <a:rPr lang="de-DE" dirty="0"/>
              <a:t>Beatboxing zum demonstrieren von Rhythmen &amp; Beats, Impulsen etc.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972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37962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C2DC0-655D-4DF5-BAFD-A5B28B64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Chancen des Beatboxing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F5C525-77B2-44C4-A104-279B9F1D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Beatboxing macht Spaß</a:t>
            </a:r>
          </a:p>
          <a:p>
            <a:r>
              <a:rPr lang="de-DE" dirty="0"/>
              <a:t>Beatboxing ist intuitiv </a:t>
            </a:r>
          </a:p>
          <a:p>
            <a:r>
              <a:rPr lang="de-DE" dirty="0"/>
              <a:t>Beatboxing kann überall praktiziert werden</a:t>
            </a:r>
          </a:p>
          <a:p>
            <a:r>
              <a:rPr lang="de-DE" dirty="0"/>
              <a:t>Ist vielseitig einsetzbar</a:t>
            </a:r>
          </a:p>
        </p:txBody>
      </p:sp>
    </p:spTree>
    <p:extLst>
      <p:ext uri="{BB962C8B-B14F-4D97-AF65-F5344CB8AC3E}">
        <p14:creationId xmlns:p14="http://schemas.microsoft.com/office/powerpoint/2010/main" val="103811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Abschluss</a:t>
            </a:r>
          </a:p>
        </p:txBody>
      </p:sp>
    </p:spTree>
    <p:extLst>
      <p:ext uri="{BB962C8B-B14F-4D97-AF65-F5344CB8AC3E}">
        <p14:creationId xmlns:p14="http://schemas.microsoft.com/office/powerpoint/2010/main" val="2232201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57519-B366-487E-99A2-97660EF9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Dinge, die man beim Beatboxing beachten sollte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3BDF5-410F-405D-BFC5-483FE313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Warm-Ups für den Kreislauf</a:t>
            </a:r>
          </a:p>
          <a:p>
            <a:r>
              <a:rPr lang="de-DE" dirty="0"/>
              <a:t>Genügend Wasser trinken</a:t>
            </a:r>
          </a:p>
          <a:p>
            <a:r>
              <a:rPr lang="de-DE" dirty="0"/>
              <a:t>SchülerInnen müssen vorbereitet werden</a:t>
            </a:r>
          </a:p>
          <a:p>
            <a:r>
              <a:rPr lang="de-DE" dirty="0"/>
              <a:t>Musikalisches Equipment (Mikrofon &amp; Lautsprecherboxen)</a:t>
            </a:r>
          </a:p>
        </p:txBody>
      </p:sp>
    </p:spTree>
    <p:extLst>
      <p:ext uri="{BB962C8B-B14F-4D97-AF65-F5344CB8AC3E}">
        <p14:creationId xmlns:p14="http://schemas.microsoft.com/office/powerpoint/2010/main" val="91362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Fragen? Anregungen? Kritik? Feedback?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Abschluss</a:t>
            </a:r>
          </a:p>
        </p:txBody>
      </p:sp>
    </p:spTree>
    <p:extLst>
      <p:ext uri="{BB962C8B-B14F-4D97-AF65-F5344CB8AC3E}">
        <p14:creationId xmlns:p14="http://schemas.microsoft.com/office/powerpoint/2010/main" val="2903494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6269F-E6BC-43A1-9257-2681B345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/>
              <a:t>Fragen? Anregungen? Kritik? Feedback?</a:t>
            </a:r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3113E25-3EB6-40E3-927C-29BCB0357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75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Vielen Dank für </a:t>
            </a:r>
            <a:r>
              <a:rPr lang="de-DE"/>
              <a:t>eure Aufmerksamkeit!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57853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Beatbox?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Beatbox ist die Kunst, mit dem Mund Schlagzeug- und andere Percussions-Instrumente zu imitieren</a:t>
            </a:r>
          </a:p>
          <a:p>
            <a:r>
              <a:rPr lang="de-DE" dirty="0"/>
              <a:t>Perkussionsinstrumente sind alle Instrumente, die durch das Schlagen oder Rütteln Geräusche oder Töne erzeugen</a:t>
            </a:r>
          </a:p>
          <a:p>
            <a:r>
              <a:rPr lang="de-DE" dirty="0"/>
              <a:t>Sie werden meistens für den Rhythmus verwendet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401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Beatbox?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Beatbox wird als die fünfte Säule von Hip-Hop angesehen </a:t>
            </a:r>
          </a:p>
          <a:p>
            <a:r>
              <a:rPr lang="de-DE" dirty="0"/>
              <a:t>Die 5 Säulen ergeben sich aus Graffiti, Rap, </a:t>
            </a:r>
            <a:r>
              <a:rPr lang="de-DE" dirty="0" err="1"/>
              <a:t>Djing</a:t>
            </a:r>
            <a:r>
              <a:rPr lang="de-DE" dirty="0"/>
              <a:t>, Breakdance und Beatbox</a:t>
            </a:r>
          </a:p>
          <a:p>
            <a:r>
              <a:rPr lang="de-DE" dirty="0"/>
              <a:t>Beatbox war eine günstige Alternative für die Menschen in der Bronx, die sich keine Musikanlagen leisten konnten</a:t>
            </a:r>
          </a:p>
        </p:txBody>
      </p:sp>
    </p:spTree>
    <p:extLst>
      <p:ext uri="{BB962C8B-B14F-4D97-AF65-F5344CB8AC3E}">
        <p14:creationId xmlns:p14="http://schemas.microsoft.com/office/powerpoint/2010/main" val="62543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48426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9B5F8-8406-46F4-B863-89E06A68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Warm-Up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DABBA6-DEDC-47A5-B784-06B19128D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Strecthing</a:t>
            </a:r>
            <a:endParaRPr lang="de-DE" dirty="0"/>
          </a:p>
          <a:p>
            <a:r>
              <a:rPr lang="de-DE" dirty="0"/>
              <a:t>F Z SCH &amp; PTK</a:t>
            </a:r>
          </a:p>
          <a:p>
            <a:r>
              <a:rPr lang="de-DE" dirty="0"/>
              <a:t>3x auf „TS“ ausatmen</a:t>
            </a:r>
          </a:p>
          <a:p>
            <a:r>
              <a:rPr lang="de-DE" dirty="0"/>
              <a:t>Atembeatbox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88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7758-7887-4024-94BD-CE6BCBB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4E142-0456-43EB-878E-A0B714DC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Was ist Beatboxing?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Warm-Up 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Beatboxing – Grundlagen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Übungen für das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Performances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Beatboxing im Musikunterricht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Chancen des Beatboxing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Dinge, die man beim Beatboxing beachten sollte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14859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Beatbox-Basics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Perkussionsinstrumente vom Beatbox werden von einem Schlagzeug abgeleitet</a:t>
            </a:r>
          </a:p>
          <a:p>
            <a:r>
              <a:rPr lang="de-DE" dirty="0"/>
              <a:t>Es sind aber auch alle Laute, Töne und Geräusche erlaubt, die mit dem Mund erzeugt werden können</a:t>
            </a:r>
          </a:p>
          <a:p>
            <a:r>
              <a:rPr lang="de-DE" dirty="0"/>
              <a:t>Jeder Beatboxer hat seinen eigenen Sound und Stil, dennoch gibt es Basics, die jeder beherrschen sollte</a:t>
            </a:r>
          </a:p>
        </p:txBody>
      </p:sp>
    </p:spTree>
    <p:extLst>
      <p:ext uri="{BB962C8B-B14F-4D97-AF65-F5344CB8AC3E}">
        <p14:creationId xmlns:p14="http://schemas.microsoft.com/office/powerpoint/2010/main" val="229136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Beatboxing Grundlagen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4038600" cy="4680520"/>
          </a:xfrm>
        </p:spPr>
      </p:pic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Kick (B), (NG)</a:t>
            </a:r>
          </a:p>
          <a:p>
            <a:r>
              <a:rPr lang="de-DE" dirty="0" err="1"/>
              <a:t>Snare</a:t>
            </a:r>
            <a:r>
              <a:rPr lang="de-DE" dirty="0"/>
              <a:t> (K), (PF), (Donald Duck)</a:t>
            </a:r>
          </a:p>
          <a:p>
            <a:r>
              <a:rPr lang="de-DE" dirty="0"/>
              <a:t>Hi-Hat (T)</a:t>
            </a:r>
          </a:p>
          <a:p>
            <a:r>
              <a:rPr lang="de-DE" dirty="0"/>
              <a:t>Open-Hat (TZ), (PF), (Reverse SCH)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50113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Bildschirmpräsentation (4:3)</PresentationFormat>
  <Paragraphs>162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Arial</vt:lpstr>
      <vt:lpstr>Calibri</vt:lpstr>
      <vt:lpstr>Larissa</vt:lpstr>
      <vt:lpstr>Beatboxing im Musikunterricht</vt:lpstr>
      <vt:lpstr>Gliederung</vt:lpstr>
      <vt:lpstr>Was ist Beatbox?</vt:lpstr>
      <vt:lpstr>Was ist Beatbox?</vt:lpstr>
      <vt:lpstr>Gliederung</vt:lpstr>
      <vt:lpstr>Warm-Up</vt:lpstr>
      <vt:lpstr>Gliederung</vt:lpstr>
      <vt:lpstr>Beatbox-Basics</vt:lpstr>
      <vt:lpstr>Beatboxing Grundlagen</vt:lpstr>
      <vt:lpstr>Beatbox-Extras</vt:lpstr>
      <vt:lpstr>Gliederung</vt:lpstr>
      <vt:lpstr>Klassische Einstiegsübung für Beatbox</vt:lpstr>
      <vt:lpstr>1.Übung</vt:lpstr>
      <vt:lpstr>2.Übung</vt:lpstr>
      <vt:lpstr>3. Übung</vt:lpstr>
      <vt:lpstr>Rhythmuszirkel</vt:lpstr>
      <vt:lpstr>Gliederung</vt:lpstr>
      <vt:lpstr>JETZT SEID IHR DRAN!</vt:lpstr>
      <vt:lpstr>Gliederung</vt:lpstr>
      <vt:lpstr>Beatboxing im Musikunterricht</vt:lpstr>
      <vt:lpstr>Gliederung</vt:lpstr>
      <vt:lpstr>Chancen des Beatboxing </vt:lpstr>
      <vt:lpstr>Gliederung</vt:lpstr>
      <vt:lpstr>Dinge, die man beim Beatboxing beachten sollte </vt:lpstr>
      <vt:lpstr>Gliederung</vt:lpstr>
      <vt:lpstr>Fragen? Anregungen? Kritik? Feedback?</vt:lpstr>
      <vt:lpstr>Vielen Dank für eure Aufmerksamkeit!</vt:lpstr>
    </vt:vector>
  </TitlesOfParts>
  <Company>Leuphana Universitaet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Beatbox-Crashkurs</dc:title>
  <dc:creator>Emmanuel Kruess</dc:creator>
  <cp:lastModifiedBy>Emmanuel Krüss</cp:lastModifiedBy>
  <cp:revision>14</cp:revision>
  <dcterms:created xsi:type="dcterms:W3CDTF">2018-06-07T14:19:51Z</dcterms:created>
  <dcterms:modified xsi:type="dcterms:W3CDTF">2019-03-29T12:14:52Z</dcterms:modified>
</cp:coreProperties>
</file>